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„De nimic nu te teme!</a:t>
            </a:r>
            <a:br/>
            <a:r>
              <a:t>Sunt cu tine mereu!"</a:t>
            </a:r>
            <a:br/>
            <a:r>
              <a:t>Iată făgăduinţa</a:t>
            </a:r>
            <a:br/>
            <a:r>
              <a:t>Domnului Isus.</a:t>
            </a:r>
            <a:br/>
            <a:r>
              <a:t>Chiar în noaptea cea neagră,</a:t>
            </a:r>
            <a:br/>
            <a:r>
              <a:t>Nu mă mai înspăimânt.</a:t>
            </a:r>
            <a:br/>
            <a:r>
              <a:t>Este Isus cu mine,</a:t>
            </a:r>
            <a:br/>
            <a:r>
              <a:t>El este al meu Păstor.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/: Niciodată singur,</a:t>
            </a:r>
            <a:br/>
            <a:r>
              <a:t>Mereu cu Isus.</a:t>
            </a:r>
            <a:br/>
            <a:r>
              <a:t>El e mereu lângă mine,</a:t>
            </a:r>
            <a:br/>
            <a:r>
              <a:t>El mă păzeşte mereu.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Norul adese-ascunde</a:t>
            </a:r>
            <a:br/>
            <a:r>
              <a:t>Luminosul soare,</a:t>
            </a:r>
            <a:br/>
            <a:r>
              <a:t>Dar Isus totdeauna</a:t>
            </a:r>
            <a:br/>
            <a:r>
              <a:t>E lumina mea;</a:t>
            </a:r>
            <a:br/>
            <a:r>
              <a:t>El îmi luminează</a:t>
            </a:r>
            <a:br/>
            <a:r>
              <a:t>Drumul ce-l străbat</a:t>
            </a:r>
            <a:br/>
            <a:r>
              <a:t>Şi în zile cu soare,</a:t>
            </a:r>
            <a:br/>
            <a:r>
              <a:t>Dar şi-n zile cu nori.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/: Niciodată singur,</a:t>
            </a:r>
            <a:br/>
            <a:r>
              <a:t>Mereu cu Isus.</a:t>
            </a:r>
            <a:br/>
            <a:r>
              <a:t>El e mereu lângă mine,</a:t>
            </a:r>
            <a:br/>
            <a:r>
              <a:t>El mă păzeşte mereu.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Când mă împresoară</a:t>
            </a:r>
            <a:br/>
            <a:r>
              <a:t>Greutăţi, nevoi,</a:t>
            </a:r>
            <a:br/>
            <a:r>
              <a:t>Tot mai lângă mine</a:t>
            </a:r>
            <a:br/>
            <a:r>
              <a:t>Vine Domnul meu;</a:t>
            </a:r>
            <a:br/>
            <a:r>
              <a:t>El mă-mbărbătează</a:t>
            </a:r>
            <a:br/>
            <a:r>
              <a:t>Cu-al Său dulce glas:</a:t>
            </a:r>
            <a:br/>
            <a:r>
              <a:t>„Să nu-ţi fie teamă!</a:t>
            </a:r>
            <a:br/>
            <a:r>
              <a:t>Eu sunt cu tine mereu!"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/: Niciodată singur,</a:t>
            </a:r>
            <a:br/>
            <a:r>
              <a:t>Mereu cu Isus.</a:t>
            </a:r>
            <a:br/>
            <a:r>
              <a:t>El e mereu lângă mine,</a:t>
            </a:r>
            <a:br/>
            <a:r>
              <a:t>El mă păzeşte mereu.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